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-13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445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37772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1779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4672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261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244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39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7950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30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08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02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007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35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31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1h0WR6Xbt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304800"/>
            <a:ext cx="6705600" cy="1752600"/>
          </a:xfrm>
        </p:spPr>
        <p:txBody>
          <a:bodyPr/>
          <a:lstStyle/>
          <a:p>
            <a:r>
              <a:rPr lang="sr-Cyrl-RS" dirty="0" smtClean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38400"/>
            <a:ext cx="5181600" cy="1295400"/>
          </a:xfrm>
        </p:spPr>
        <p:txBody>
          <a:bodyPr>
            <a:normAutofit/>
          </a:bodyPr>
          <a:lstStyle/>
          <a:p>
            <a:r>
              <a:rPr lang="sr-Cyrl-RS" dirty="0" smtClean="0"/>
              <a:t>3. разред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xmlns="" val="2798047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9144000" cy="762000"/>
          </a:xfrm>
        </p:spPr>
        <p:txBody>
          <a:bodyPr/>
          <a:lstStyle/>
          <a:p>
            <a:r>
              <a:rPr lang="sr-Cyrl-RS" dirty="0"/>
              <a:t>Ходање и трчање на различите начине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133600"/>
            <a:ext cx="9144000" cy="3169920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За овај час ти је потребан чист простор који може бити напољу или унутра. Одреди путању којом ћеш се кретати, уколико си напољу она може бити у облику круга, правоугаоника или кривудава. Пре извођења задатака, прати вежбе на следећем линку.</a:t>
            </a:r>
          </a:p>
          <a:p>
            <a:r>
              <a:rPr lang="en-US" dirty="0" smtClean="0">
                <a:hlinkClick r:id="rId2"/>
              </a:rPr>
              <a:t>https://www.youtube.com/watch?v=A1h0WR6Xbt4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                                                                                           Забави се и вежбај!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796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5334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Ходај као „паун“ (усправно држи тело, истури груди, увуци стомак, усправно држи главу) </a:t>
            </a:r>
          </a:p>
          <a:p>
            <a:r>
              <a:rPr lang="sr-Cyrl-RS" dirty="0" smtClean="0"/>
              <a:t>Ходај као „војник“ (са подигнутим коленима и одлучним кораком)</a:t>
            </a:r>
          </a:p>
          <a:p>
            <a:r>
              <a:rPr lang="sr-Cyrl-RS" dirty="0" smtClean="0"/>
              <a:t>Ходај на прстима, петама, спољашној страни стопала, унутрашној страни стопала.</a:t>
            </a:r>
          </a:p>
          <a:p>
            <a:r>
              <a:rPr lang="sr-Cyrl-RS" dirty="0" smtClean="0"/>
              <a:t>Ходај ситно, ситним кораком, постављајући једну ногу до друге, затим великим корацима, што дужим.</a:t>
            </a:r>
          </a:p>
          <a:p>
            <a:r>
              <a:rPr lang="sr-Cyrl-RS" dirty="0" smtClean="0"/>
              <a:t>Чучни и ходај у кретању напред, а затим у кретању назад</a:t>
            </a:r>
          </a:p>
          <a:p>
            <a:r>
              <a:rPr lang="sr-Cyrl-RS" dirty="0" smtClean="0"/>
              <a:t>Трчи у месту подижући колена ка грудима, затим се на исти начин крећи трчећим кораком</a:t>
            </a:r>
          </a:p>
          <a:p>
            <a:r>
              <a:rPr lang="sr-Cyrl-RS" dirty="0" smtClean="0"/>
              <a:t>Трчи у мести забацујући ноге уназад, затим се крећи на исти начин</a:t>
            </a:r>
          </a:p>
          <a:p>
            <a:r>
              <a:rPr lang="sr-Cyrl-RS" dirty="0" smtClean="0"/>
              <a:t>Трчи лагано, затим што брже, крећући се напред</a:t>
            </a:r>
          </a:p>
          <a:p>
            <a:r>
              <a:rPr lang="sr-Cyrl-RS" dirty="0" smtClean="0"/>
              <a:t>Трчи, а затим чучни и настави са трчањем. Понови чучањ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sr-Cyrl-RS" dirty="0" smtClean="0"/>
              <a:t>неколико пута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296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538</TotalTime>
  <Words>198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Children Friends 16x9</vt:lpstr>
      <vt:lpstr>Физичко васпитање</vt:lpstr>
      <vt:lpstr>Ходање и трчање на различите начине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Natasa</dc:creator>
  <cp:lastModifiedBy>Korisnik</cp:lastModifiedBy>
  <cp:revision>51</cp:revision>
  <dcterms:created xsi:type="dcterms:W3CDTF">2020-04-21T17:04:18Z</dcterms:created>
  <dcterms:modified xsi:type="dcterms:W3CDTF">2020-05-26T16:44:15Z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